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394" r:id="rId3"/>
    <p:sldId id="473" r:id="rId4"/>
    <p:sldId id="395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41" r:id="rId16"/>
    <p:sldId id="433" r:id="rId17"/>
    <p:sldId id="434" r:id="rId18"/>
    <p:sldId id="442" r:id="rId19"/>
    <p:sldId id="435" r:id="rId20"/>
    <p:sldId id="436" r:id="rId21"/>
    <p:sldId id="437" r:id="rId22"/>
    <p:sldId id="443" r:id="rId23"/>
    <p:sldId id="438" r:id="rId24"/>
    <p:sldId id="439" r:id="rId25"/>
    <p:sldId id="440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8" r:id="rId46"/>
    <p:sldId id="469" r:id="rId47"/>
    <p:sldId id="470" r:id="rId48"/>
    <p:sldId id="471" r:id="rId49"/>
    <p:sldId id="421" r:id="rId50"/>
    <p:sldId id="422" r:id="rId51"/>
    <p:sldId id="472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91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08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4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292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136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7296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0621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9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3471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602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9423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54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148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7786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85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82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37365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44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Classes, Fields, Constructors, Methods, Properties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2971800"/>
            <a:ext cx="1905000" cy="198942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8212" y="12954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547662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886200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const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readonly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public, private, protected, internal</a:t>
            </a:r>
            <a:endParaRPr lang="en-US" dirty="0"/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428412" cy="5715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descendent classes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Console.WriteLine(this.name);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http://www.thedailygreen.com/cm/thedailygreen/images/qN/sweet-peas-clean-l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012" y="1143000"/>
            <a:ext cx="4265108" cy="3337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3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Define a Class "Dog"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Our task is to </a:t>
            </a:r>
            <a:r>
              <a:rPr lang="en-US" dirty="0"/>
              <a:t>define a simple </a:t>
            </a:r>
            <a:r>
              <a:rPr lang="en-US" dirty="0" smtClean="0"/>
              <a:t>class "</a:t>
            </a:r>
            <a:r>
              <a:rPr lang="en-US" i="1" dirty="0" smtClean="0"/>
              <a:t>dog</a:t>
            </a:r>
            <a:r>
              <a:rPr lang="en-US" dirty="0" smtClean="0"/>
              <a:t>"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Represents information about a </a:t>
            </a:r>
            <a:r>
              <a:rPr lang="en-US" dirty="0"/>
              <a:t>dog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dog should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breed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Optional fields (could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The class allows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view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name and the breed </a:t>
            </a:r>
            <a:r>
              <a:rPr lang="en-US" dirty="0" smtClean="0"/>
              <a:t>at any time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The dog should be able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bark</a:t>
            </a: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600" y="1367909"/>
            <a:ext cx="10818812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Dog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breed;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Dog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Dog(string name, string breed)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this.breed = breed;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algn="r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 descr="C:\Documents\Courses\OOP\OOP Images\Cute_Dog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812" y="2446700"/>
            <a:ext cx="1981200" cy="29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 Dog – Example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2776" y="1197888"/>
            <a:ext cx="1081563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Breed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this.breed;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this.breed = value;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SayBau()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Console.WriteLine("{0} said: Bauuuuuu!",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?? "[unnamed dog]");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http://www.vetcares.com/images/dog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3812" y="2667000"/>
            <a:ext cx="1940431" cy="3139969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new Dog(dogName,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secondDog.Name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secondDog.Breed =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</a:t>
            </a:r>
            <a:r>
              <a:rPr lang="en-US" sz="2200" i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continues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new Dog();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8412" y="1557776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04" y="11430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dirty="0" smtClean="0"/>
              <a:t>Constructors has 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5708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2" y="2667000"/>
            <a:ext cx="3660614" cy="366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011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4793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6520" y="1324559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330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8684" y="48768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7462" y="17526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25146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2412" y="25211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65" y="14147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(String.IsNullOrEmpty(value))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cannot create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76831" y="1371600"/>
            <a:ext cx="2725524" cy="272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smtClean="0"/>
              <a:t>OOP – Defining </a:t>
            </a:r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1143000"/>
            <a:ext cx="10583862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owner;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570536" y="2128507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424698" y="3633698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332412" y="4917652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256212" y="548898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274108" y="1398896"/>
            <a:ext cx="3505200" cy="527804"/>
          </a:xfrm>
          <a:prstGeom prst="wedgeRoundRectCallout">
            <a:avLst>
              <a:gd name="adj1" fmla="val -98011"/>
              <a:gd name="adj2" fmla="val -5607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this.owner;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this.owner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2502</Words>
  <Application>Microsoft Office PowerPoint</Application>
  <PresentationFormat>Custom</PresentationFormat>
  <Paragraphs>555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HY중고딕</vt:lpstr>
      <vt:lpstr>Wingdings</vt:lpstr>
      <vt:lpstr>Wingdings 2</vt:lpstr>
      <vt:lpstr>SoftUni 16x9</vt:lpstr>
      <vt:lpstr>Defining Classes</vt:lpstr>
      <vt:lpstr>SoftUni Diamond Partners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Defining Simple Classes</vt:lpstr>
      <vt:lpstr>Task: Define a Class "Dog"</vt:lpstr>
      <vt:lpstr>Defining Class Dog – Example</vt:lpstr>
      <vt:lpstr>Defining Class Dog – Example (2)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OOP – Defining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2014-09-15T14:29:44Z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